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B - Angela Rodrigues Almeida" initials="U-ARA" lastIdx="11" clrIdx="0">
    <p:extLst>
      <p:ext uri="{19B8F6BF-5375-455C-9EA6-DF929625EA0E}">
        <p15:presenceInfo xmlns:p15="http://schemas.microsoft.com/office/powerpoint/2012/main" userId="S::angela.almeida@ucb.org.br::725bf89a-0532-4ae9-9375-946d62d5e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7T11:55:13.355" idx="2">
    <p:pos x="10" y="10"/>
    <p:text>Quando Deus nos criou, Ele também implantou em nossa vida um sistema de alarme para nos proteger do perigo e da dor. Um dos principais sensores desse alarme é a emoção do medo, que serve como luz de advertência similar à do painel de um automóvel. Mas um inimigo sabotou esse sistema, para que muitos sejam incapazes de distinguir entre “bons medos” (medos saudáveis) de “maus medos”(medos doentios).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7T14:17:14.988" idx="3">
    <p:pos x="10" y="10"/>
    <p:text>Quando nosso sistema de alarme soa ininter- ruptamente, perdemos a capacidade de descartar os falsos alarmes. Satanás tira completa vantagem dessa disfunção, aprisionando-nos com distorções do senso de realidade, mediante muitos falsos temores que insere em nossa vida: ansiedade, nervosismo, maus presságios, preocupação, desânimo, assombro, temor, pânico e terror. Não é de estranhar que na Bíblia mais de 300 passagens nos roguem para não temer. Mas como podemos entender as ordens bíblicas de “temer a Deus” e de “não temer”? Eis aqui estão algumas perspectivas que podem solucionar esse paradoxo.,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7T14:19:53.383" idx="4">
    <p:pos x="10" y="10"/>
    <p:text>obs: Peça para que cada Aluno leia um versículo.                                                                                                       O temor a Deus é um bom temor
Considere estes textos escriturísticos:
•	“Farei com eles aliança eterna, segundo a qual não deixarei de lhes fazer o bem; e porei o Meu temor no seu coração para que nunca se apartem de Mim. Alegrar-Me-ei por causa deles e lhes farei bem; plantá-los-ei firmemente nesta terra, de todo o Meu coração e de toda a Minha alma.” (Jeremias 32:40, 41).
•	“Quem dera que eles tivessem tal coração, que Me temessem e guardassem em todo o tempo todos os Meus mandamentos, para que bem lhes fosse a eles e a seus filhos para sempre!” (Deuteronômio 5:29).
•	“Busquei ao Senhor, e Ele me acolheu; livrou-me de todos os meus temores... Temei ao Senhor, vós os santos, pois nada falta aos que O temem... Vinde, filhos, e escutai-Me; Eu vos ensinarei o temor do Senhor.” (Salmos 34:4, 9, 11).
•	No Monte Sinai, falando através de Moisés, Deus disse: “Não temais; Deus veio para vos provar e para que o Seu temor esteja diante de vós, a fim de que não pequeis.” (Êxodo 20:20). Considere também os seguintes textos:
•	“Tendo, pois, ó amados, tais promessas, purifiquemo-nos de toda impureza, tanto da carne como do espírito, aperfeiçoando a nossa santidade no temor de Deus.” (II Coríntios 7:1).
•	“Terrível coisa é cair nas mãos do Deus vivo.” (Hebreus 10:31).
•	“E assim, conhecendo o temor do Senhor, persuadimos os homens.” (II Coríntios 5:11).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7T15:19:10.973" idx="6">
    <p:pos x="10" y="10"/>
    <p:text>O “temor de Deus” protege-nos do medo doentio
Ficar apreensivo após haver testemunhado um terrível acidente automobilístico é certamente uma reação esperada. Mas não é desígnio do Criador que vivamos em estado constante de preocupação e medo, como nossa reação primária contra o perigo. Mediante a graça, Deus quer reparar nosso alarme interno, de forma que, conforme as palavras de Oswald Chambers, saibamos que quando “tememos a Deus, não tememos a mais nada e, ao mesmo tempo, se não temermos ao Senhor, temeremos tudo o mais.”3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7T15:22:58.116" idx="7">
    <p:pos x="97" y="97"/>
    <p:text>Viver sob a cobertura da graça de Deus torna-nos possível discernir todos os alarmes falsos. Um deles é o temor acerca dos eventos finais, o tempo de tribulação (Marcos 13:19; Lucas 21:25). Se até este ponto você acreditava, talvez sem intenção, que o medo do tempo vindouro de provação fosse uma de suas armas essenciais contra os enganos dos últimos dias, então Satanás realmente o enganou. Se temermos algo ou alguém que não a Deus, fomos ludibriados. Deus é o único no Universo digno de temor. O medo doentio acorrenta-nos, prende-nos, trava-nos e nos priva de seguirmos adiante, de crescermos e nos tornarmos o que Deus quer que sejamos. Quantas perdas causadas pelo medo ocorrem em nossa vida! Sem dúvida, pessoas duvidosas e temerosas são as mais propensas ao engano do que as pessoas que confiam, pois seu medo as controla.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7T15:27:15.697" idx="8">
    <p:pos x="10" y="10"/>
    <p:text>Satanás usa medos doentios para perturbar a fé em Deus
Satanás está continuamente buscando oportunidades de tirar vantagem dos medos que sentimos. Em cada temor ele está tentando desviar nossos olhos do Pai Celestial, sugerindo que Ele não é suficientemente bom, capaz ou poderoso para lidar com nossas situações específicas. Então sugere que tomemos os problemas em nossas próprias mãos porque, a despeito de tudo, não podemos confiar em Deus, já que Ele não está fazendo um bom trabalho.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7T15:53:02.895" idx="9">
    <p:pos x="10" y="10"/>
    <p:text>LEIA PARA OS ALUNOS CADA FRASE ABAIXO COMPLETANDO A IMAGEM :                                                      Quando não tememos a Deus, temos medo de tudo o mais. Entregando-nos a tais temores:
•	Testificamos de que não cremos que Deus seja maior que nossas circunstâncias.
•	Rejeitamos o fato de que Ele é maior que Satanás.
•	Desistimos de crer que Jesus está sempre conosco.
•	Damos a Satanás grande prazer.
•	Desonramos a Deus com nossa falta de fé.
•	Abandonamos a crença de que Jesus é suficiente para atender às nossas mais profundas necessidades.
•	Vemos o mundo através dos olhos humanos.
•	Abrimos a porta para os falsos deuses de nossa própria feitura.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7T15:54:40.903" idx="10">
    <p:pos x="127" y="72"/>
    <p:text>John Ortberg descreve o medo doentio: “O medo sussurra aos nossos ouvidos que Deus não é grande o suficiente para cuidar de nós. Diz-nos que não estamos realmente seguros em Suas mãos. Faz-nos distorcer a forma como pensamos a Seu respeito... O medo criou mais hereges praticantes do que a má teologia, porque nos faz viver como se servíssemos a um Deus limitado, finito, parcialmente presente e semicompetente.” Quando nossos temores se tornam muito grandes para Deus lidar com eles, estabelecemos o fundamento para a idolatria, fazendo com que falsos deuses resolvam nossos problemas e inadequações, ao invés de retornarmos a Deus. Portanto, o saudável temor a Deus, como resposta ao Seu evangelho eterno, é um dos antídotos essenciais contra todos os enganos produzidos pelo inimigo nos últimos tempos.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7T15:55:40.836" idx="11">
    <p:pos x="215" y="175"/>
    <p:text>O temor a Deus capacita-nos a um relacionamento íntimo, bem achegado, com nosso Criador. Ao louvá-Lo e adorá-Lo, descobriremos que Ele quer remover todos os nossos fardos, acalmar todos os nossos temores e dar-nos paz e descanso sem fim. “Porém eu, pela riqueza da Tua misericórdia, entrarei na Tua casa e me prostrarei diante do Teu santo templo, no Teu temor.” (Salmos 5:7).Assim, da próxima vez que você temer, lembre-se do que disse o salmista: “Em me vindo o temor, hei de confiar em Ti... Em Deus ponho a minha confiança e nada temerei. Que me pode fazer o homem?” (Salmos 56:3, 11).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57D7C-D927-4097-B73E-1B44E8BE4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100C7-942A-44ED-9235-27DD666FE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9E794F-3675-4CDA-BA35-AC00B363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884A48-B8D9-4E9C-AE7B-6FDDE50A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5D66D7-5CE9-4521-BB6D-9F4ACCA9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93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369C9-98C4-4648-84A7-04409AF1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FB26AA-12C4-4EE0-9911-B1FF7305E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971F1B-C2CE-4F61-B419-FC4E0736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DCE908-566D-452D-A422-C5B33AA7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BE61B1-91C5-4CA9-AA9B-B91AEAD0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07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8417D2-1C59-422F-9867-74A2B627D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C71681-6A38-4BF9-AEC7-B1C83CD91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B33B25-CB8C-46E5-B654-1FFEF0D0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A4012A-C0DB-4E34-9562-A1F65BA9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6FCED8-C501-4770-914D-D11C0E51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50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FE65C-BDEE-4BC5-95C9-57C6A8E4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AB41C8-2127-4B26-918C-7977B1E52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DB27B-96AB-4155-BCA2-AE5B3C79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CD174A-AE62-4458-9EAE-B7E5C719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F8BFCE-9AE6-451E-BDBA-F1324E51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47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A43E6-A645-4107-B9C6-AE32EB64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A30509-B602-42BF-A659-27A97800E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BD3113-25CA-482F-AB19-80E9F3BE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4EEDD-647E-4742-88BB-22ABA5B9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F9D496-82EE-4543-8114-A18F71D6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62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3BF1E-8F0C-4F98-856A-08D31DEC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55AA9-AC69-438C-B1C1-AED8417A7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1CA213-1319-47E9-9964-11F1E8BC1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B9012C-EA23-4364-9873-14BB8171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8DFBB3-48B3-4A26-AA7C-0B3C4372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313266-1D52-4434-A239-B305CF0A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7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DCAC2-3ACD-44D9-B77D-461310E3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6ECAE8-8F0B-45A5-9E2E-D7FED653E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228A66-71F8-4C49-A9AA-072AA0DBD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9398F9-B4FF-4B86-ABDE-599FCF96F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C35D6AA-C1A2-4984-A75B-EB009D77E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62DB727-AF8B-472B-9A49-EF2A2C5F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E1C914-8A13-4480-A614-DE2170BD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9A1A3BA-0C08-49BB-9234-C40E51E3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59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B098C-8AA9-48C2-9FD8-5D735724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5AD118-79AC-4507-93F5-BCBB3749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24AC8F-97DA-4ED9-AB3D-8CC07B88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95A6DFE-322E-4740-87B4-1EFCA100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08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A33CD2F-D124-4526-A83F-23AD6E13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0954D5-A4CE-4002-A846-4DAD7DC0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918593-4473-420F-937B-156DC317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66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3A150-68FC-4123-9BC4-B87C78F1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4435FC-6484-446F-97A8-5AFF9679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D33F16-0B54-4CB0-A954-FD37E69FD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3E6A45-5236-4140-AA5D-EDE450C1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53C209-F868-4B0E-821E-5F60756C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10777C-6FA3-4F33-BF20-A194744D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9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3A79C-5441-4489-897E-E354A18D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E620AA-476B-448E-8512-60BC609C6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1ECCD7-7A1E-47F2-B87E-D85D2172E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2E2AF5-0E36-400A-9E22-8AE6FF64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EEB177-8D96-465E-B9F3-4A5E174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18C4BB-BE20-47CB-9346-C18F66D0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9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C1363C5-495D-462A-BC5D-46663A9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FC785C-E289-4EE5-95D6-555AB6124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5399A7-196A-4713-88A2-3E5EDF39A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A106-8951-4BB1-8387-237163D7E59D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5A7F87-EF51-4023-A3F9-FD62002C2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CE07DD-C6AE-4D02-B3C1-F8BB78D0E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5BF5-7488-4F09-AB91-8F3AF0A457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5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84B51-254F-4546-B668-7F829BF6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CCDF90C-2005-4AC4-A9AA-AF735D01B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26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F6E9B3BB-9E5C-43EC-9291-871E5E6A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22ABF3-BD01-4B65-BA7B-96E93DA4D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6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5B4B5-8122-4E39-A338-AE1A6A3F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9190492B-5BFD-431B-998F-B2750C7FE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4576" cy="6858000"/>
          </a:xfrm>
        </p:spPr>
      </p:pic>
    </p:spTree>
    <p:extLst>
      <p:ext uri="{BB962C8B-B14F-4D97-AF65-F5344CB8AC3E}">
        <p14:creationId xmlns:p14="http://schemas.microsoft.com/office/powerpoint/2010/main" val="116167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DFC48-1227-4B04-A2FD-9E8BB9DF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78543B3-11C1-4562-8C13-1899F6E32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4576" cy="6858000"/>
          </a:xfrm>
        </p:spPr>
      </p:pic>
    </p:spTree>
    <p:extLst>
      <p:ext uri="{BB962C8B-B14F-4D97-AF65-F5344CB8AC3E}">
        <p14:creationId xmlns:p14="http://schemas.microsoft.com/office/powerpoint/2010/main" val="191277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0B021CF-053A-4FD2-B770-D9ADBE667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C00B60-FD78-4DA2-B854-DBF13A79E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9A25FD-92B0-4027-9EF4-1287BE4A2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66AEE5-4F23-4C1A-903D-65177FDF3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F0AB65-0A7D-4BA1-A025-859BB47F5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785AFB-D325-4B1A-8091-8A2B15CBD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D93BE3-2103-4F08-AB4E-2640DFDE7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55714E-A21E-45F4-A1A2-BAEFE25C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UCB - Angela Rodrigues Almeida</dc:creator>
  <cp:lastModifiedBy>UCB - Angela Rodrigues Almeida</cp:lastModifiedBy>
  <cp:revision>22</cp:revision>
  <dcterms:created xsi:type="dcterms:W3CDTF">2019-04-18T14:51:11Z</dcterms:created>
  <dcterms:modified xsi:type="dcterms:W3CDTF">2019-04-29T19:46:42Z</dcterms:modified>
</cp:coreProperties>
</file>