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5" r:id="rId8"/>
    <p:sldId id="267" r:id="rId9"/>
    <p:sldId id="270" r:id="rId10"/>
    <p:sldId id="268" r:id="rId11"/>
    <p:sldId id="269" r:id="rId12"/>
    <p:sldId id="256"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CB - Angela Rodrigues Almeida" initials="U-ARA" lastIdx="12" clrIdx="0">
    <p:extLst>
      <p:ext uri="{19B8F6BF-5375-455C-9EA6-DF929625EA0E}">
        <p15:presenceInfo xmlns:p15="http://schemas.microsoft.com/office/powerpoint/2012/main" userId="S::angela.almeida@ucb.org.br::725bf89a-0532-4ae9-9375-946d62d5e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12T10:19:55.693" idx="9">
    <p:pos x="95" y="74"/>
    <p:text>Nhem. Nhem, nhem, nhem, nhem. Nhem, nhem, nhem, nhem. Você conhece essa situação. Com um nó no estômago, saí do carro e abri o capô. Imagino que alguns de vocês realmente sabem o que estão procurando, mas, como eu, muitos ficam apenas olhando porque... bem, porque não sabemos mais o que fazer!
Podemos enviar uma mensagem a um amigo, ligar para o atendimento de emergência na estrada ou ficar apenas olhando ansiosamente para cada veículo que passa. Se tivermos cabos de partida auxiliar, podemos até colocar uma extremidade na bateria do carro e com a outra acenar para quem passa.</p:text>
    <p:extLst>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4-11T14:43:23.446" idx="8">
    <p:pos x="10" y="10"/>
    <p:text>Eu também posso ver que a chuva está começando a cair. Jesus está prestes a voltar. Sementes estão sendo plantadas. As pessoas estão orando juntas, rogando a Deus para preparar o solo de sua mente; estão pedindo ao Senhor da seara que envie mais trabalhadores e orando pelo derramamento da chuva serôdia.
Isso não vai ser uma explosão de energia momentânea apenas. Quando esse Poder vier, não será somente por um dia, e essa chuva não vai nos envergonhar. Ela vai terminar a obra que permitimos que o Espírito de Deus inicie em nosso coração e em nossa vida hoje.
Olhe, senhor! Olhe, senhora! A Chuva chegou!</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4-12T10:38:01.193" idx="10">
    <p:pos x="42" y="30"/>
    <p:text>Ah, que alívio quando alguém, bondosamente, para e se aproxima, levanta o capô, conecta os cabos, depois pede para entrarmos no carro e tentarmos dar a partida mais uma vez. A mão treme nervosamente enquanto viramos a chave na ignição. Vrrrrrooooommmm! Ah, a energia!</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4-11T14:28:36.162" idx="1">
    <p:pos x="89" y="81"/>
    <p:text>Podemos não ter um osso mecânico no corpo, mas sabemos bem o que é a falta de energia. Compramos aparelhos que se conectam em nossos telefones ou computadores para fornecer maior carga de energia. Alguns aparelhos de aquecimento e ar condicionado possuem certo tipo de configuração que permite a saída de uma onda rápida de calor ou frio. Além disso, a publicidade nos bombardeia todos os dias, prometendo uma reposição de energia instantânea, se apenas comermos, bebermos ou engolirmos isso ou aquilo. Ah, sim, entendemos bem o que é energia.
 Nos dias de Jesus, as pessoas não tinham carros, adaptadores de energia ou bebidas energéticas. No entanto, a maioria de nós hoje não sabe muito sobre plantio e colheita, ou o que são as chuvas temporã e serôdia, das quais Jesus falou para ilustrar os últimos dias, mas, quando alguém fala do poder do Espírito Santo ou do poder da chuva serôdia, acenamos com a cabeça afirmando que gostaríamos de poder ligar os nossos cabos de partida auxiliar. Sem dúvida, achamos que entendemos o que é poder!</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4-15T10:33:28.410" idx="11">
    <p:pos x="53" y="58"/>
    <p:text>“E depois disso, derramarei do Meu Espírito sobre todos os povos. Os seus filhos e as suas filhas profetizarão, os velhos terão sonhos, e os jovens terão visões. Até sobre os vossos servos e as servas derramarei o Meu Espírito naqueles dias.”
Joel 2:28, 29</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4-11T14:30:41.514" idx="2">
    <p:pos x="31" y="61"/>
    <p:text>PODER PARA QUÊ?
Por que queremos ter esse poder a qualquer custo? Por que estamos orando para que o Espírito Santo seja derramado no poder da chuva serôdia? O que achamos que Ele vai realizar quando vier? Tem Ele o propósito de preparar o mundo para o amadurecimento da seara? De certa forma, sim, mas não é isso o que Ele irá fazer em primeiro lugar. Jesus declarou que a seara já estava madura, mas que devíamos orar por mais trabalhadores.
Então, Seu propósito é fazer com que os trabalhadores despertem, isto é, a Sua igreja que ainda está adormecida, a fim de dar-nos poder para terminar a Obra? Agora, isso parece ser muito bom! Seria como ligar os cabos de partida auxiliar do Céu pouco antes do fim da história deste mundo para sacudir o povo e lhe dar uma última porção do Seu poder!.</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4-11T14:34:31.840" idx="4">
    <p:pos x="124" y="176"/>
    <p:text>Talvez a chuva serôdia venha para nos energizar, para nos tirar de nossos confortáveis assentos e fazer-nos ir ao mundo com a derradeira mensagem! Talvez. Antes, porém, de nos contentarmos em assentar em nossa cadeira de balanço para esperar pela chuva serôdia, gostaria de me aprofundar um pouco mais nessa imensa explosão de energia que por um curto espaço de tempo será derramada, e que pela qual, às vezes, parecemos ansiar.
Deus não poderia derramar o Seu Espírito sobre uma igreja adormecida? Ele não poderia, de repente, falar através dos santos que estão cochilando, de maneira poderosa, para que chamem o mundo ao arrependimento? Claro que poderia! Ele nem sequer precisa dos santos para dar uma mensagem, pois demonstrou esse Seu poder falando certa vez através de um jumento e disse ainda que até mesmo as pedras clamariam se as pessoas não pregassem. No entanto, é disso que o planeta precisa? Que o mundo seja salvo por animais falantes, pedras que clamam ou santos sonolentos? Permita-me lembrar que o jumento falante não converteu Balaão e a promessa das pedras clamando não mudaria o coração dos líderes judeus.Muitos de nós estamos acenando com a cabeça, concordando, mas continuamos cochilando neste tempo memorável em que vivemos. Esperamos que em algum momento o Espírito Santo seja derramado e que, de repente, despertemos de nossa letargia, a fim de terminar a Obra. Temo, porém, que muitos de nós despertaremos para descobrir que dormimos direto durante a chuva serôdia. Poderemos descobrir ainda, quando já for tarde, que o derramamento do Espírito Santo estava acontecendo em torno de nós, e nem sequer percebemos.
Vejamos o relato de 1 Samuel 19:19-24. Saul recebeu a notícia de que Davi se encontrava com o profeta Samuel, em Ramá. De imediato, enviou um contingente de soldados após outro para capturá-lo, mas, como cada grupo que se aproximava era dominado pelo Espírito Santo e os soldados começavam a profetizar, completamente frustrado, Saul foi pessoalmente em busca de Davi. Ele também ficou cheio do Espírito, dominado, prostrado e nu diante de Samuel, e profetizou durante todo aquele dia e aquela noite.
Todos eles profetizaram, mas note, eles não mudaram. O rei Saul não mudou; nem ninguém que o ouviu. Eles simplesmente riram, se divertiram e zombaram dele: “Está Saul também entre os profetas?</p:text>
    <p:extLst mod="1">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4-11T14:38:08.784" idx="6">
    <p:pos x="48" y="103"/>
    <p:text>Voltando à ilustração dos cabos de partida auxiliar, se os pneus do meu carro estiverem vazios, os faróis quebrados ou o radiador furado, o suprimento temporário de energia que entra através desses cabos não vai me ajudar a chegar aonde estou indo. Quando coloco o cabo vermelho no positivo e preto no negativo e ligo a ignição, meu carro não será transformado no mesmo instante. A fonte de energia não vai nem mesmo me colocar em uma nova direção no estacionamento.
Ondas temporárias de poder, mesmo aquelas que vêm do Céu, não nos forçam a mudar de direção. Elas só nos impulsionam na direção em que já estamos indo e só são eficazes se o restante do sistema está funcionando bem. É por isso que necessitamos desesperadamente de reavivamento e reforma. Necessitamos da suave operação do Espírito Santo em nossa vida agora, não apenas de uma fonte de poder momentânea em algum tempo futuro.</p:text>
    <p:extLst mod="1">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4-11T14:38:08.784" idx="6">
    <p:pos x="48" y="103"/>
    <p:text>Voltando à ilustração dos cabos de partida auxiliar, se os pneus do meu carro estiverem vazios, os faróis quebrados ou o radiador furado, o suprimento temporário de energia que entra através desses cabos não vai me ajudar a chegar aonde estou indo. Quando coloco o cabo vermelho no positivo e preto no negativo e ligo a ignição, meu carro não será transformado no mesmo instante. A fonte de energia não vai nem mesmo me colocar em uma nova direção no estacionamento.
Ondas temporárias de poder, mesmo aquelas que vêm do Céu, não nos forçam a mudar de direção. Elas só nos impulsionam na direção em que já estamos indo e só são eficazes se o restante do sistema está funcionando bem. É por isso que necessitamos desesperadamente de reavivamento e reforma. Necessitamos da suave operação do Espírito Santo em nossa vida agora, não apenas de uma fonte de poder momentânea em algum tempo futuro.</p:text>
    <p:extLst mod="1">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4-11T14:41:06.787" idx="7">
    <p:pos x="10" y="10"/>
    <p:text>E O SOLO ESTÁ PRONTO?
Em Joel 2:23, 24, o texto fala sobre a primeira e última chuvas, e promete que as eiras estarão cheias, mas, deixe-me dizer-lhe, não estarão cheias se nada for plantado antes que as chuvas venham. Ele diz que os tonéis estarão transbordando com suco e óleo, mas isso só acontecerá se as vinhas e olivais forem plantados e cuidados. A chuva serôdia não altera o resultado; ela só multiplica o que já está sendo preparado. Permita-me reiterar: A chuva serôdia não muda a colheita; ela só aumenta o que já foi plantado no solo. Quando eu plantar e adubar, tudo estará pronto. As chuvas, então, farão crescer. O que surge é o que já estava lá. O mesmo é verdadeiro quando a chuva serôdia amadurecer a colheita. Ela fará amadurecer tanto as boas plantas como as ervas daninhas. Ela não muda o que está no campo.
Você está esperando pelo surgimento de algum poder futuro, ou está permitindo que o Espírito Santo atue em sua vida para que Ele o use hoje?</p:text>
    <p:extLst mod="1">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2FEDC8-C70D-4C31-8E07-F4330DD12BC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7403381-AB72-4CFE-B9C8-12DCD5B3D8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E2FE2E7-9BEF-4173-8AF4-D7EE34DB5B34}"/>
              </a:ext>
            </a:extLst>
          </p:cNvPr>
          <p:cNvSpPr>
            <a:spLocks noGrp="1"/>
          </p:cNvSpPr>
          <p:nvPr>
            <p:ph type="dt" sz="half" idx="10"/>
          </p:nvPr>
        </p:nvSpPr>
        <p:spPr/>
        <p:txBody>
          <a:bodyPr/>
          <a:lstStyle/>
          <a:p>
            <a:fld id="{76F59EA8-5F0B-4462-9C79-02F5899144B6}" type="datetimeFigureOut">
              <a:rPr lang="pt-BR" smtClean="0"/>
              <a:t>29/04/2019</a:t>
            </a:fld>
            <a:endParaRPr lang="pt-BR"/>
          </a:p>
        </p:txBody>
      </p:sp>
      <p:sp>
        <p:nvSpPr>
          <p:cNvPr id="5" name="Espaço Reservado para Rodapé 4">
            <a:extLst>
              <a:ext uri="{FF2B5EF4-FFF2-40B4-BE49-F238E27FC236}">
                <a16:creationId xmlns:a16="http://schemas.microsoft.com/office/drawing/2014/main" id="{388AC36E-3BFC-4BF0-B67F-41B51EE142E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7005182-22B3-4B4C-B1D0-6E8FA3195B24}"/>
              </a:ext>
            </a:extLst>
          </p:cNvPr>
          <p:cNvSpPr>
            <a:spLocks noGrp="1"/>
          </p:cNvSpPr>
          <p:nvPr>
            <p:ph type="sldNum" sz="quarter" idx="12"/>
          </p:nvPr>
        </p:nvSpPr>
        <p:spPr/>
        <p:txBody>
          <a:bodyPr/>
          <a:lstStyle/>
          <a:p>
            <a:fld id="{7FDA472D-000F-4293-9D65-20D92001C886}" type="slidenum">
              <a:rPr lang="pt-BR" smtClean="0"/>
              <a:t>‹nº›</a:t>
            </a:fld>
            <a:endParaRPr lang="pt-BR"/>
          </a:p>
        </p:txBody>
      </p:sp>
    </p:spTree>
    <p:extLst>
      <p:ext uri="{BB962C8B-B14F-4D97-AF65-F5344CB8AC3E}">
        <p14:creationId xmlns:p14="http://schemas.microsoft.com/office/powerpoint/2010/main" val="420137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BEFC72-802E-4835-835A-F9283029BAD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21B8A92-EB7B-40AC-AB7E-156B6E6B3BA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34F0CFD-BCB2-4634-9369-87C804E0EA9F}"/>
              </a:ext>
            </a:extLst>
          </p:cNvPr>
          <p:cNvSpPr>
            <a:spLocks noGrp="1"/>
          </p:cNvSpPr>
          <p:nvPr>
            <p:ph type="dt" sz="half" idx="10"/>
          </p:nvPr>
        </p:nvSpPr>
        <p:spPr/>
        <p:txBody>
          <a:bodyPr/>
          <a:lstStyle/>
          <a:p>
            <a:fld id="{76F59EA8-5F0B-4462-9C79-02F5899144B6}" type="datetimeFigureOut">
              <a:rPr lang="pt-BR" smtClean="0"/>
              <a:t>29/04/2019</a:t>
            </a:fld>
            <a:endParaRPr lang="pt-BR"/>
          </a:p>
        </p:txBody>
      </p:sp>
      <p:sp>
        <p:nvSpPr>
          <p:cNvPr id="5" name="Espaço Reservado para Rodapé 4">
            <a:extLst>
              <a:ext uri="{FF2B5EF4-FFF2-40B4-BE49-F238E27FC236}">
                <a16:creationId xmlns:a16="http://schemas.microsoft.com/office/drawing/2014/main" id="{F927756F-C3C2-4C20-BC68-9CE0E405C11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2900BAC-8F84-488B-8E50-D114E4B78221}"/>
              </a:ext>
            </a:extLst>
          </p:cNvPr>
          <p:cNvSpPr>
            <a:spLocks noGrp="1"/>
          </p:cNvSpPr>
          <p:nvPr>
            <p:ph type="sldNum" sz="quarter" idx="12"/>
          </p:nvPr>
        </p:nvSpPr>
        <p:spPr/>
        <p:txBody>
          <a:bodyPr/>
          <a:lstStyle/>
          <a:p>
            <a:fld id="{7FDA472D-000F-4293-9D65-20D92001C886}" type="slidenum">
              <a:rPr lang="pt-BR" smtClean="0"/>
              <a:t>‹nº›</a:t>
            </a:fld>
            <a:endParaRPr lang="pt-BR"/>
          </a:p>
        </p:txBody>
      </p:sp>
    </p:spTree>
    <p:extLst>
      <p:ext uri="{BB962C8B-B14F-4D97-AF65-F5344CB8AC3E}">
        <p14:creationId xmlns:p14="http://schemas.microsoft.com/office/powerpoint/2010/main" val="26375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2660A0-6161-4C83-886F-6D84C269A4A5}"/>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0A968C3-A863-462C-81F9-0126E8454318}"/>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4289491-9218-4655-ABAB-703EF3132A11}"/>
              </a:ext>
            </a:extLst>
          </p:cNvPr>
          <p:cNvSpPr>
            <a:spLocks noGrp="1"/>
          </p:cNvSpPr>
          <p:nvPr>
            <p:ph type="dt" sz="half" idx="10"/>
          </p:nvPr>
        </p:nvSpPr>
        <p:spPr/>
        <p:txBody>
          <a:bodyPr/>
          <a:lstStyle/>
          <a:p>
            <a:fld id="{76F59EA8-5F0B-4462-9C79-02F5899144B6}" type="datetimeFigureOut">
              <a:rPr lang="pt-BR" smtClean="0"/>
              <a:t>29/04/2019</a:t>
            </a:fld>
            <a:endParaRPr lang="pt-BR"/>
          </a:p>
        </p:txBody>
      </p:sp>
      <p:sp>
        <p:nvSpPr>
          <p:cNvPr id="5" name="Espaço Reservado para Rodapé 4">
            <a:extLst>
              <a:ext uri="{FF2B5EF4-FFF2-40B4-BE49-F238E27FC236}">
                <a16:creationId xmlns:a16="http://schemas.microsoft.com/office/drawing/2014/main" id="{CC2CE1EA-CD4A-41B9-8A62-62CF5794818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D2056D8-30C2-4984-B529-BE9E6587C41C}"/>
              </a:ext>
            </a:extLst>
          </p:cNvPr>
          <p:cNvSpPr>
            <a:spLocks noGrp="1"/>
          </p:cNvSpPr>
          <p:nvPr>
            <p:ph type="sldNum" sz="quarter" idx="12"/>
          </p:nvPr>
        </p:nvSpPr>
        <p:spPr/>
        <p:txBody>
          <a:bodyPr/>
          <a:lstStyle/>
          <a:p>
            <a:fld id="{7FDA472D-000F-4293-9D65-20D92001C886}" type="slidenum">
              <a:rPr lang="pt-BR" smtClean="0"/>
              <a:t>‹nº›</a:t>
            </a:fld>
            <a:endParaRPr lang="pt-BR"/>
          </a:p>
        </p:txBody>
      </p:sp>
    </p:spTree>
    <p:extLst>
      <p:ext uri="{BB962C8B-B14F-4D97-AF65-F5344CB8AC3E}">
        <p14:creationId xmlns:p14="http://schemas.microsoft.com/office/powerpoint/2010/main" val="190119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4A6AB-DCC3-4329-851C-861C11AFC73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DFBD4F8-BC11-4C15-B1B4-6AF94A23174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C3DB882-E35F-41B1-8AD3-7659D6678E30}"/>
              </a:ext>
            </a:extLst>
          </p:cNvPr>
          <p:cNvSpPr>
            <a:spLocks noGrp="1"/>
          </p:cNvSpPr>
          <p:nvPr>
            <p:ph type="dt" sz="half" idx="10"/>
          </p:nvPr>
        </p:nvSpPr>
        <p:spPr/>
        <p:txBody>
          <a:bodyPr/>
          <a:lstStyle/>
          <a:p>
            <a:fld id="{76F59EA8-5F0B-4462-9C79-02F5899144B6}" type="datetimeFigureOut">
              <a:rPr lang="pt-BR" smtClean="0"/>
              <a:t>29/04/2019</a:t>
            </a:fld>
            <a:endParaRPr lang="pt-BR"/>
          </a:p>
        </p:txBody>
      </p:sp>
      <p:sp>
        <p:nvSpPr>
          <p:cNvPr id="5" name="Espaço Reservado para Rodapé 4">
            <a:extLst>
              <a:ext uri="{FF2B5EF4-FFF2-40B4-BE49-F238E27FC236}">
                <a16:creationId xmlns:a16="http://schemas.microsoft.com/office/drawing/2014/main" id="{71F984A9-8ACA-43A4-B515-85E5DF89D02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9F865DF-A930-40F7-A6F2-419193C7CD45}"/>
              </a:ext>
            </a:extLst>
          </p:cNvPr>
          <p:cNvSpPr>
            <a:spLocks noGrp="1"/>
          </p:cNvSpPr>
          <p:nvPr>
            <p:ph type="sldNum" sz="quarter" idx="12"/>
          </p:nvPr>
        </p:nvSpPr>
        <p:spPr/>
        <p:txBody>
          <a:bodyPr/>
          <a:lstStyle/>
          <a:p>
            <a:fld id="{7FDA472D-000F-4293-9D65-20D92001C886}" type="slidenum">
              <a:rPr lang="pt-BR" smtClean="0"/>
              <a:t>‹nº›</a:t>
            </a:fld>
            <a:endParaRPr lang="pt-BR"/>
          </a:p>
        </p:txBody>
      </p:sp>
    </p:spTree>
    <p:extLst>
      <p:ext uri="{BB962C8B-B14F-4D97-AF65-F5344CB8AC3E}">
        <p14:creationId xmlns:p14="http://schemas.microsoft.com/office/powerpoint/2010/main" val="218971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2994E-339E-4C3E-8993-375A130F1CC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113BC4D-2BD2-4BDF-9797-C9413FCFA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D875D57-8BE5-41B4-81B4-95795FF34FAC}"/>
              </a:ext>
            </a:extLst>
          </p:cNvPr>
          <p:cNvSpPr>
            <a:spLocks noGrp="1"/>
          </p:cNvSpPr>
          <p:nvPr>
            <p:ph type="dt" sz="half" idx="10"/>
          </p:nvPr>
        </p:nvSpPr>
        <p:spPr/>
        <p:txBody>
          <a:bodyPr/>
          <a:lstStyle/>
          <a:p>
            <a:fld id="{76F59EA8-5F0B-4462-9C79-02F5899144B6}" type="datetimeFigureOut">
              <a:rPr lang="pt-BR" smtClean="0"/>
              <a:t>29/04/2019</a:t>
            </a:fld>
            <a:endParaRPr lang="pt-BR"/>
          </a:p>
        </p:txBody>
      </p:sp>
      <p:sp>
        <p:nvSpPr>
          <p:cNvPr id="5" name="Espaço Reservado para Rodapé 4">
            <a:extLst>
              <a:ext uri="{FF2B5EF4-FFF2-40B4-BE49-F238E27FC236}">
                <a16:creationId xmlns:a16="http://schemas.microsoft.com/office/drawing/2014/main" id="{9D8A4C18-27A6-4222-ACE6-63835D3A2EE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3503428-875F-49DD-A52E-FCF659E36BC1}"/>
              </a:ext>
            </a:extLst>
          </p:cNvPr>
          <p:cNvSpPr>
            <a:spLocks noGrp="1"/>
          </p:cNvSpPr>
          <p:nvPr>
            <p:ph type="sldNum" sz="quarter" idx="12"/>
          </p:nvPr>
        </p:nvSpPr>
        <p:spPr/>
        <p:txBody>
          <a:bodyPr/>
          <a:lstStyle/>
          <a:p>
            <a:fld id="{7FDA472D-000F-4293-9D65-20D92001C886}" type="slidenum">
              <a:rPr lang="pt-BR" smtClean="0"/>
              <a:t>‹nº›</a:t>
            </a:fld>
            <a:endParaRPr lang="pt-BR"/>
          </a:p>
        </p:txBody>
      </p:sp>
    </p:spTree>
    <p:extLst>
      <p:ext uri="{BB962C8B-B14F-4D97-AF65-F5344CB8AC3E}">
        <p14:creationId xmlns:p14="http://schemas.microsoft.com/office/powerpoint/2010/main" val="166849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C8CFC-8AAF-46DB-B7A2-5ED15721662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49183AE-ADF0-4487-995C-ACA0364B527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E8056B2-BB6E-4EE7-8CFA-7C7AFE94723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C22359F-73A9-430E-94B1-03C0139521B3}"/>
              </a:ext>
            </a:extLst>
          </p:cNvPr>
          <p:cNvSpPr>
            <a:spLocks noGrp="1"/>
          </p:cNvSpPr>
          <p:nvPr>
            <p:ph type="dt" sz="half" idx="10"/>
          </p:nvPr>
        </p:nvSpPr>
        <p:spPr/>
        <p:txBody>
          <a:bodyPr/>
          <a:lstStyle/>
          <a:p>
            <a:fld id="{76F59EA8-5F0B-4462-9C79-02F5899144B6}" type="datetimeFigureOut">
              <a:rPr lang="pt-BR" smtClean="0"/>
              <a:t>29/04/2019</a:t>
            </a:fld>
            <a:endParaRPr lang="pt-BR"/>
          </a:p>
        </p:txBody>
      </p:sp>
      <p:sp>
        <p:nvSpPr>
          <p:cNvPr id="6" name="Espaço Reservado para Rodapé 5">
            <a:extLst>
              <a:ext uri="{FF2B5EF4-FFF2-40B4-BE49-F238E27FC236}">
                <a16:creationId xmlns:a16="http://schemas.microsoft.com/office/drawing/2014/main" id="{0BFCC76C-C83A-4A1C-9105-2C44EC133F8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AC2FC5C-763C-4A38-87B3-0C7793152828}"/>
              </a:ext>
            </a:extLst>
          </p:cNvPr>
          <p:cNvSpPr>
            <a:spLocks noGrp="1"/>
          </p:cNvSpPr>
          <p:nvPr>
            <p:ph type="sldNum" sz="quarter" idx="12"/>
          </p:nvPr>
        </p:nvSpPr>
        <p:spPr/>
        <p:txBody>
          <a:bodyPr/>
          <a:lstStyle/>
          <a:p>
            <a:fld id="{7FDA472D-000F-4293-9D65-20D92001C886}" type="slidenum">
              <a:rPr lang="pt-BR" smtClean="0"/>
              <a:t>‹nº›</a:t>
            </a:fld>
            <a:endParaRPr lang="pt-BR"/>
          </a:p>
        </p:txBody>
      </p:sp>
    </p:spTree>
    <p:extLst>
      <p:ext uri="{BB962C8B-B14F-4D97-AF65-F5344CB8AC3E}">
        <p14:creationId xmlns:p14="http://schemas.microsoft.com/office/powerpoint/2010/main" val="252526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5290E0-0DFA-4481-8939-B6B39802E7E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5933EA0-6FC7-4E03-BB39-473B6DE0DA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2CE649D-8357-4952-8D1C-D636F18821E2}"/>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0EBCF07-7F36-4F74-9691-A40422E18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F362AD3-5992-4D79-9803-53274A9E7B7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830BBC2-6BB3-43D2-B894-A90544DE9DC6}"/>
              </a:ext>
            </a:extLst>
          </p:cNvPr>
          <p:cNvSpPr>
            <a:spLocks noGrp="1"/>
          </p:cNvSpPr>
          <p:nvPr>
            <p:ph type="dt" sz="half" idx="10"/>
          </p:nvPr>
        </p:nvSpPr>
        <p:spPr/>
        <p:txBody>
          <a:bodyPr/>
          <a:lstStyle/>
          <a:p>
            <a:fld id="{76F59EA8-5F0B-4462-9C79-02F5899144B6}" type="datetimeFigureOut">
              <a:rPr lang="pt-BR" smtClean="0"/>
              <a:t>29/04/2019</a:t>
            </a:fld>
            <a:endParaRPr lang="pt-BR"/>
          </a:p>
        </p:txBody>
      </p:sp>
      <p:sp>
        <p:nvSpPr>
          <p:cNvPr id="8" name="Espaço Reservado para Rodapé 7">
            <a:extLst>
              <a:ext uri="{FF2B5EF4-FFF2-40B4-BE49-F238E27FC236}">
                <a16:creationId xmlns:a16="http://schemas.microsoft.com/office/drawing/2014/main" id="{A5CD716A-6766-46E0-849F-46009A7E68F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8F69C74-1343-40CA-A4DC-F66CBD059E50}"/>
              </a:ext>
            </a:extLst>
          </p:cNvPr>
          <p:cNvSpPr>
            <a:spLocks noGrp="1"/>
          </p:cNvSpPr>
          <p:nvPr>
            <p:ph type="sldNum" sz="quarter" idx="12"/>
          </p:nvPr>
        </p:nvSpPr>
        <p:spPr/>
        <p:txBody>
          <a:bodyPr/>
          <a:lstStyle/>
          <a:p>
            <a:fld id="{7FDA472D-000F-4293-9D65-20D92001C886}" type="slidenum">
              <a:rPr lang="pt-BR" smtClean="0"/>
              <a:t>‹nº›</a:t>
            </a:fld>
            <a:endParaRPr lang="pt-BR"/>
          </a:p>
        </p:txBody>
      </p:sp>
    </p:spTree>
    <p:extLst>
      <p:ext uri="{BB962C8B-B14F-4D97-AF65-F5344CB8AC3E}">
        <p14:creationId xmlns:p14="http://schemas.microsoft.com/office/powerpoint/2010/main" val="97586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F1F7D-64BD-4883-B2CC-7F1C2F00938C}"/>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A12EA5B-DABD-42FB-A904-E6E520178920}"/>
              </a:ext>
            </a:extLst>
          </p:cNvPr>
          <p:cNvSpPr>
            <a:spLocks noGrp="1"/>
          </p:cNvSpPr>
          <p:nvPr>
            <p:ph type="dt" sz="half" idx="10"/>
          </p:nvPr>
        </p:nvSpPr>
        <p:spPr/>
        <p:txBody>
          <a:bodyPr/>
          <a:lstStyle/>
          <a:p>
            <a:fld id="{76F59EA8-5F0B-4462-9C79-02F5899144B6}" type="datetimeFigureOut">
              <a:rPr lang="pt-BR" smtClean="0"/>
              <a:t>29/04/2019</a:t>
            </a:fld>
            <a:endParaRPr lang="pt-BR"/>
          </a:p>
        </p:txBody>
      </p:sp>
      <p:sp>
        <p:nvSpPr>
          <p:cNvPr id="4" name="Espaço Reservado para Rodapé 3">
            <a:extLst>
              <a:ext uri="{FF2B5EF4-FFF2-40B4-BE49-F238E27FC236}">
                <a16:creationId xmlns:a16="http://schemas.microsoft.com/office/drawing/2014/main" id="{3A1D6C6A-459D-4EA8-83BE-2E522C87662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70D0EA1-2A83-4EB2-A0A8-1184BEE2059B}"/>
              </a:ext>
            </a:extLst>
          </p:cNvPr>
          <p:cNvSpPr>
            <a:spLocks noGrp="1"/>
          </p:cNvSpPr>
          <p:nvPr>
            <p:ph type="sldNum" sz="quarter" idx="12"/>
          </p:nvPr>
        </p:nvSpPr>
        <p:spPr/>
        <p:txBody>
          <a:bodyPr/>
          <a:lstStyle/>
          <a:p>
            <a:fld id="{7FDA472D-000F-4293-9D65-20D92001C886}" type="slidenum">
              <a:rPr lang="pt-BR" smtClean="0"/>
              <a:t>‹nº›</a:t>
            </a:fld>
            <a:endParaRPr lang="pt-BR"/>
          </a:p>
        </p:txBody>
      </p:sp>
    </p:spTree>
    <p:extLst>
      <p:ext uri="{BB962C8B-B14F-4D97-AF65-F5344CB8AC3E}">
        <p14:creationId xmlns:p14="http://schemas.microsoft.com/office/powerpoint/2010/main" val="218241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F5BCACA3-DBB2-402D-8EE7-B2AFA0AC36BB}"/>
              </a:ext>
            </a:extLst>
          </p:cNvPr>
          <p:cNvSpPr>
            <a:spLocks noGrp="1"/>
          </p:cNvSpPr>
          <p:nvPr>
            <p:ph type="dt" sz="half" idx="10"/>
          </p:nvPr>
        </p:nvSpPr>
        <p:spPr/>
        <p:txBody>
          <a:bodyPr/>
          <a:lstStyle/>
          <a:p>
            <a:fld id="{76F59EA8-5F0B-4462-9C79-02F5899144B6}" type="datetimeFigureOut">
              <a:rPr lang="pt-BR" smtClean="0"/>
              <a:t>29/04/2019</a:t>
            </a:fld>
            <a:endParaRPr lang="pt-BR"/>
          </a:p>
        </p:txBody>
      </p:sp>
      <p:sp>
        <p:nvSpPr>
          <p:cNvPr id="3" name="Espaço Reservado para Rodapé 2">
            <a:extLst>
              <a:ext uri="{FF2B5EF4-FFF2-40B4-BE49-F238E27FC236}">
                <a16:creationId xmlns:a16="http://schemas.microsoft.com/office/drawing/2014/main" id="{7B1142AF-8123-45EA-9933-36FC9A55709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253A18D-5C2E-4F59-9B86-DDD3C6089E7B}"/>
              </a:ext>
            </a:extLst>
          </p:cNvPr>
          <p:cNvSpPr>
            <a:spLocks noGrp="1"/>
          </p:cNvSpPr>
          <p:nvPr>
            <p:ph type="sldNum" sz="quarter" idx="12"/>
          </p:nvPr>
        </p:nvSpPr>
        <p:spPr/>
        <p:txBody>
          <a:bodyPr/>
          <a:lstStyle/>
          <a:p>
            <a:fld id="{7FDA472D-000F-4293-9D65-20D92001C886}" type="slidenum">
              <a:rPr lang="pt-BR" smtClean="0"/>
              <a:t>‹nº›</a:t>
            </a:fld>
            <a:endParaRPr lang="pt-BR"/>
          </a:p>
        </p:txBody>
      </p:sp>
    </p:spTree>
    <p:extLst>
      <p:ext uri="{BB962C8B-B14F-4D97-AF65-F5344CB8AC3E}">
        <p14:creationId xmlns:p14="http://schemas.microsoft.com/office/powerpoint/2010/main" val="269398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8C5A72-7F82-42A1-A142-2D19D3BE965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949ED9F-273C-4AD0-A875-CE91B3D86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8B9D3C4-5C3E-4667-8BDA-1E99B6A06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3E1F8FA-F28D-4703-BEC0-CEBAF3683BAE}"/>
              </a:ext>
            </a:extLst>
          </p:cNvPr>
          <p:cNvSpPr>
            <a:spLocks noGrp="1"/>
          </p:cNvSpPr>
          <p:nvPr>
            <p:ph type="dt" sz="half" idx="10"/>
          </p:nvPr>
        </p:nvSpPr>
        <p:spPr/>
        <p:txBody>
          <a:bodyPr/>
          <a:lstStyle/>
          <a:p>
            <a:fld id="{76F59EA8-5F0B-4462-9C79-02F5899144B6}" type="datetimeFigureOut">
              <a:rPr lang="pt-BR" smtClean="0"/>
              <a:t>29/04/2019</a:t>
            </a:fld>
            <a:endParaRPr lang="pt-BR"/>
          </a:p>
        </p:txBody>
      </p:sp>
      <p:sp>
        <p:nvSpPr>
          <p:cNvPr id="6" name="Espaço Reservado para Rodapé 5">
            <a:extLst>
              <a:ext uri="{FF2B5EF4-FFF2-40B4-BE49-F238E27FC236}">
                <a16:creationId xmlns:a16="http://schemas.microsoft.com/office/drawing/2014/main" id="{A70B1BB2-6732-4291-AA8D-30EB337E773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10A1540-39B4-409D-8F0D-38CECE64BB0B}"/>
              </a:ext>
            </a:extLst>
          </p:cNvPr>
          <p:cNvSpPr>
            <a:spLocks noGrp="1"/>
          </p:cNvSpPr>
          <p:nvPr>
            <p:ph type="sldNum" sz="quarter" idx="12"/>
          </p:nvPr>
        </p:nvSpPr>
        <p:spPr/>
        <p:txBody>
          <a:bodyPr/>
          <a:lstStyle/>
          <a:p>
            <a:fld id="{7FDA472D-000F-4293-9D65-20D92001C886}" type="slidenum">
              <a:rPr lang="pt-BR" smtClean="0"/>
              <a:t>‹nº›</a:t>
            </a:fld>
            <a:endParaRPr lang="pt-BR"/>
          </a:p>
        </p:txBody>
      </p:sp>
    </p:spTree>
    <p:extLst>
      <p:ext uri="{BB962C8B-B14F-4D97-AF65-F5344CB8AC3E}">
        <p14:creationId xmlns:p14="http://schemas.microsoft.com/office/powerpoint/2010/main" val="64641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44B028-892B-433A-A9FE-85C22E420E7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799E402-91A5-49A8-9165-8F95D6FD32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03B8E70C-A470-4079-B619-8C4080254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DBD4F6C-4281-48F0-9E6A-DA14FD613F5F}"/>
              </a:ext>
            </a:extLst>
          </p:cNvPr>
          <p:cNvSpPr>
            <a:spLocks noGrp="1"/>
          </p:cNvSpPr>
          <p:nvPr>
            <p:ph type="dt" sz="half" idx="10"/>
          </p:nvPr>
        </p:nvSpPr>
        <p:spPr/>
        <p:txBody>
          <a:bodyPr/>
          <a:lstStyle/>
          <a:p>
            <a:fld id="{76F59EA8-5F0B-4462-9C79-02F5899144B6}" type="datetimeFigureOut">
              <a:rPr lang="pt-BR" smtClean="0"/>
              <a:t>29/04/2019</a:t>
            </a:fld>
            <a:endParaRPr lang="pt-BR"/>
          </a:p>
        </p:txBody>
      </p:sp>
      <p:sp>
        <p:nvSpPr>
          <p:cNvPr id="6" name="Espaço Reservado para Rodapé 5">
            <a:extLst>
              <a:ext uri="{FF2B5EF4-FFF2-40B4-BE49-F238E27FC236}">
                <a16:creationId xmlns:a16="http://schemas.microsoft.com/office/drawing/2014/main" id="{39653200-1D5B-48E6-BAA2-E27A0870D81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524EBE0-3FEA-4DFB-8905-A04F5F7A3F1F}"/>
              </a:ext>
            </a:extLst>
          </p:cNvPr>
          <p:cNvSpPr>
            <a:spLocks noGrp="1"/>
          </p:cNvSpPr>
          <p:nvPr>
            <p:ph type="sldNum" sz="quarter" idx="12"/>
          </p:nvPr>
        </p:nvSpPr>
        <p:spPr/>
        <p:txBody>
          <a:bodyPr/>
          <a:lstStyle/>
          <a:p>
            <a:fld id="{7FDA472D-000F-4293-9D65-20D92001C886}" type="slidenum">
              <a:rPr lang="pt-BR" smtClean="0"/>
              <a:t>‹nº›</a:t>
            </a:fld>
            <a:endParaRPr lang="pt-BR"/>
          </a:p>
        </p:txBody>
      </p:sp>
    </p:spTree>
    <p:extLst>
      <p:ext uri="{BB962C8B-B14F-4D97-AF65-F5344CB8AC3E}">
        <p14:creationId xmlns:p14="http://schemas.microsoft.com/office/powerpoint/2010/main" val="350325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C1B8AB0-ECEE-40C1-BB7E-D6B0479DE0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91C18B0-B103-4DBF-89F8-A21A07475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E273654-8446-4929-B9A8-211A77F2B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59EA8-5F0B-4462-9C79-02F5899144B6}" type="datetimeFigureOut">
              <a:rPr lang="pt-BR" smtClean="0"/>
              <a:t>29/04/2019</a:t>
            </a:fld>
            <a:endParaRPr lang="pt-BR"/>
          </a:p>
        </p:txBody>
      </p:sp>
      <p:sp>
        <p:nvSpPr>
          <p:cNvPr id="5" name="Espaço Reservado para Rodapé 4">
            <a:extLst>
              <a:ext uri="{FF2B5EF4-FFF2-40B4-BE49-F238E27FC236}">
                <a16:creationId xmlns:a16="http://schemas.microsoft.com/office/drawing/2014/main" id="{E7437B87-F2C6-45CE-8DFF-19F0D12428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A005744-26E4-454A-AD72-D7636C3ACC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A472D-000F-4293-9D65-20D92001C886}" type="slidenum">
              <a:rPr lang="pt-BR" smtClean="0"/>
              <a:t>‹nº›</a:t>
            </a:fld>
            <a:endParaRPr lang="pt-BR"/>
          </a:p>
        </p:txBody>
      </p:sp>
    </p:spTree>
    <p:extLst>
      <p:ext uri="{BB962C8B-B14F-4D97-AF65-F5344CB8AC3E}">
        <p14:creationId xmlns:p14="http://schemas.microsoft.com/office/powerpoint/2010/main" val="2994117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849A2-ACB5-498D-AC43-FBB4BEEC863F}"/>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5EB6C784-57D7-45A9-8BDC-DE372CB2B6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28553"/>
          </a:xfrm>
        </p:spPr>
      </p:pic>
    </p:spTree>
    <p:extLst>
      <p:ext uri="{BB962C8B-B14F-4D97-AF65-F5344CB8AC3E}">
        <p14:creationId xmlns:p14="http://schemas.microsoft.com/office/powerpoint/2010/main" val="31547187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D3E5D899-066B-4F1B-BD63-CC4AACD853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143816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C72CE52-0AE6-4AA5-8395-A146FFFCB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67572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6AFB785-0698-4860-937D-EE9CF7484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402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B880006-C396-4B65-A9A0-6C73C5509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20758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CFEE25F-140B-407E-A57F-BEFEE3E1B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194"/>
          </a:xfrm>
          <a:prstGeom prst="rect">
            <a:avLst/>
          </a:prstGeom>
        </p:spPr>
      </p:pic>
    </p:spTree>
    <p:extLst>
      <p:ext uri="{BB962C8B-B14F-4D97-AF65-F5344CB8AC3E}">
        <p14:creationId xmlns:p14="http://schemas.microsoft.com/office/powerpoint/2010/main" val="31616189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867C0B3-2565-4720-A909-8FF16B455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21745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668C0C9-6537-448F-85FD-A6FC75983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10116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F8789C3-F929-46F0-9093-5526CE0FC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365059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25DF347D-B516-4A60-8E04-CD6A4694C7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44576" cy="6858000"/>
          </a:xfrm>
        </p:spPr>
      </p:pic>
    </p:spTree>
    <p:extLst>
      <p:ext uri="{BB962C8B-B14F-4D97-AF65-F5344CB8AC3E}">
        <p14:creationId xmlns:p14="http://schemas.microsoft.com/office/powerpoint/2010/main" val="14866978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1FC6B88-AEB3-478A-BDD7-3566ABFC9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9272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E8800B5-BCDC-4096-84E6-0BB76798B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82620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TotalTime>
  <Words>0</Words>
  <Application>Microsoft Office PowerPoint</Application>
  <PresentationFormat>Widescreen</PresentationFormat>
  <Paragraphs>0</Paragraphs>
  <Slides>12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12</vt:i4>
      </vt:variant>
    </vt:vector>
  </HeadingPairs>
  <TitlesOfParts>
    <vt:vector size="16"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UCB - Angela Rodrigues Almeida</dc:creator>
  <cp:lastModifiedBy>UCB - Angela Rodrigues Almeida</cp:lastModifiedBy>
  <cp:revision>38</cp:revision>
  <dcterms:created xsi:type="dcterms:W3CDTF">2019-04-11T17:27:13Z</dcterms:created>
  <dcterms:modified xsi:type="dcterms:W3CDTF">2019-04-29T19:18:55Z</dcterms:modified>
</cp:coreProperties>
</file>